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61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11.11.2024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11.11.2024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11.11.2024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11.11.2024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11.11.2024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11.11.2024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11.11.2024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11.11.2024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11.11.2024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11.11.2024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11.11.2024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11.11.2024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1124744"/>
            <a:ext cx="5542384" cy="352839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Знаете ли Вы, 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как организовать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 двигательную 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активность детей </a:t>
            </a:r>
            <a:r>
              <a:rPr lang="ru-RU" dirty="0" smtClean="0">
                <a:solidFill>
                  <a:srgbClr val="FFC000"/>
                </a:solidFill>
              </a:rPr>
              <a:t/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4-5 лет?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026" name="Picture 2" descr="C:\Users\User\Desktop\IMG_41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1"/>
            <a:ext cx="2808312" cy="325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34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Основные задачи: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обогащать двигательный опыт детей,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-формировать физические качества(сила, ловкость, выносливость, гибкость).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-укреплять здоровье ребенка.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-формировать интерес и положительное отношение к занятиям физической культуры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Решить эти задачи можно с помощью подвижных игр взрослых и малышей.</a:t>
            </a:r>
          </a:p>
          <a:p>
            <a:pPr marL="0" indent="0" algn="ctr">
              <a:buNone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20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226368" cy="1566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7239000" cy="4846320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ru-RU" sz="5500" b="1" spc="15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5500" b="1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«</a:t>
            </a:r>
            <a:r>
              <a:rPr lang="ru-RU" sz="5500" b="1" spc="15" dirty="0">
                <a:latin typeface="Times New Roman" pitchFamily="18" charset="0"/>
                <a:ea typeface="Times New Roman"/>
                <a:cs typeface="Times New Roman" pitchFamily="18" charset="0"/>
              </a:rPr>
              <a:t>Подпрыгни, если…»</a:t>
            </a:r>
            <a:endParaRPr lang="ru-RU" sz="55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55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5500" b="1" spc="15" dirty="0">
                <a:latin typeface="Times New Roman" pitchFamily="18" charset="0"/>
                <a:ea typeface="Times New Roman"/>
                <a:cs typeface="Times New Roman" pitchFamily="18" charset="0"/>
              </a:rPr>
              <a:t>Цель игры: </a:t>
            </a:r>
            <a:r>
              <a:rPr lang="ru-RU" sz="55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упражняться в прыжках на месте, в приседании, развития внимания. </a:t>
            </a:r>
            <a:endParaRPr lang="ru-RU" sz="55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5500" b="1" spc="15" dirty="0">
                <a:latin typeface="Times New Roman" pitchFamily="18" charset="0"/>
                <a:ea typeface="Times New Roman"/>
                <a:cs typeface="Times New Roman" pitchFamily="18" charset="0"/>
              </a:rPr>
              <a:t>Ход </a:t>
            </a:r>
            <a:r>
              <a:rPr lang="ru-RU" sz="5500" b="1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игры</a:t>
            </a:r>
            <a:r>
              <a:rPr lang="ru-RU" sz="5500" b="1" spc="15" dirty="0">
                <a:latin typeface="Times New Roman" pitchFamily="18" charset="0"/>
                <a:ea typeface="Times New Roman"/>
                <a:cs typeface="Times New Roman" pitchFamily="18" charset="0"/>
              </a:rPr>
              <a:t>: </a:t>
            </a:r>
            <a:r>
              <a:rPr lang="ru-RU" sz="55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в начале игры </a:t>
            </a:r>
            <a:r>
              <a:rPr lang="ru-RU" sz="5500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родитель </a:t>
            </a:r>
            <a:r>
              <a:rPr lang="ru-RU" sz="55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обговаривает правила игры с ребенком. Если на вопрос который задал взрослый, ребенок может ответить да, то тогда ребенок подпрыгивает вверх на двух ногах  или </a:t>
            </a:r>
            <a:r>
              <a:rPr lang="ru-RU" sz="5500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приседает (</a:t>
            </a:r>
            <a:r>
              <a:rPr lang="ru-RU" sz="55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выполнения физ. упражнения обговаривается в начале игры). </a:t>
            </a:r>
            <a:endParaRPr lang="ru-RU" sz="55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5500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- «</a:t>
            </a:r>
            <a:r>
              <a:rPr lang="ru-RU" sz="55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Подпрыгни, если ты сделал сегодня зарядку!»</a:t>
            </a:r>
            <a:endParaRPr lang="ru-RU" sz="55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5500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- «</a:t>
            </a:r>
            <a:r>
              <a:rPr lang="ru-RU" sz="55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Подпрыгни, если ты на завтрак съел кашу!»</a:t>
            </a:r>
            <a:endParaRPr lang="ru-RU" sz="55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5500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- «Подпрыгни, если </a:t>
            </a:r>
            <a:r>
              <a:rPr lang="ru-RU" sz="55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тебе пять лет» и так далее.</a:t>
            </a:r>
            <a:endParaRPr lang="ru-RU" sz="55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41294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7239000" cy="4846320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ru-RU" sz="1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1800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1800" b="1" spc="15" dirty="0">
                <a:latin typeface="Times New Roman" pitchFamily="18" charset="0"/>
                <a:ea typeface="Times New Roman"/>
                <a:cs typeface="Times New Roman" pitchFamily="18" charset="0"/>
              </a:rPr>
              <a:t>«Лягушка и цапля»</a:t>
            </a:r>
            <a:endParaRPr lang="ru-RU" sz="1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b="1" spc="15" dirty="0">
                <a:latin typeface="Times New Roman" pitchFamily="18" charset="0"/>
                <a:ea typeface="Times New Roman"/>
                <a:cs typeface="Times New Roman" pitchFamily="18" charset="0"/>
              </a:rPr>
              <a:t>Цель игры</a:t>
            </a:r>
            <a:r>
              <a:rPr lang="ru-RU" sz="18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: упражняться прыжкам на двух ногах в даль, развитие координации, внимания</a:t>
            </a:r>
            <a:r>
              <a:rPr lang="ru-RU" sz="1800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b="1" spc="15" dirty="0">
                <a:latin typeface="Times New Roman" pitchFamily="18" charset="0"/>
                <a:ea typeface="Times New Roman"/>
                <a:cs typeface="Times New Roman" pitchFamily="18" charset="0"/>
              </a:rPr>
              <a:t>Ход игры</a:t>
            </a:r>
            <a:r>
              <a:rPr lang="ru-RU" sz="1800" b="1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  <a:r>
              <a:rPr lang="ru-RU" sz="1800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взрослый </a:t>
            </a:r>
            <a:r>
              <a:rPr lang="ru-RU" sz="18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мелом рисует на асфальте большой </a:t>
            </a:r>
            <a:r>
              <a:rPr lang="ru-RU" sz="1800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круг - это  </a:t>
            </a:r>
            <a:r>
              <a:rPr lang="ru-RU" sz="18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«болото». Внутри большого круга  рисует круги меньшего </a:t>
            </a:r>
            <a:r>
              <a:rPr lang="ru-RU" sz="1800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диаметра -это «</a:t>
            </a:r>
            <a:r>
              <a:rPr lang="ru-RU" sz="18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кочки». (Маленькие </a:t>
            </a:r>
            <a:r>
              <a:rPr lang="ru-RU" sz="1800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круги должны </a:t>
            </a:r>
            <a:r>
              <a:rPr lang="ru-RU" sz="18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располагаться близко друг другу, чтобы ребёнок мог спокойно перепрыгивать с </a:t>
            </a:r>
            <a:r>
              <a:rPr lang="ru-RU" sz="1800" spc="15" smtClean="0">
                <a:latin typeface="Times New Roman" pitchFamily="18" charset="0"/>
                <a:ea typeface="Times New Roman"/>
                <a:cs typeface="Times New Roman" pitchFamily="18" charset="0"/>
              </a:rPr>
              <a:t>одного круга </a:t>
            </a:r>
            <a:r>
              <a:rPr lang="ru-RU" sz="18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на другой</a:t>
            </a:r>
            <a:r>
              <a:rPr lang="ru-RU" sz="1800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spc="15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На </a:t>
            </a:r>
            <a:r>
              <a:rPr lang="ru-RU" sz="18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кочках прячется «лягушка», а с берега на неё охотится «цапля». Цапля не может зайти в воду, поэтому пытается поймать лягушку, прыгая  </a:t>
            </a:r>
            <a:r>
              <a:rPr lang="ru-RU" sz="1800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 «кочки» на «кочку». Взрослый </a:t>
            </a:r>
            <a:r>
              <a:rPr lang="ru-RU" sz="18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выполняет  роль цапли, а ребенок – лягушки. </a:t>
            </a:r>
            <a:r>
              <a:rPr lang="ru-RU" sz="1800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(Ребенок </a:t>
            </a:r>
            <a:r>
              <a:rPr lang="ru-RU" sz="18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убегает, прыгая с </a:t>
            </a:r>
            <a:r>
              <a:rPr lang="ru-RU" sz="1800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«кочки» </a:t>
            </a:r>
            <a:r>
              <a:rPr lang="ru-RU" sz="18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на </a:t>
            </a:r>
            <a:r>
              <a:rPr lang="ru-RU" sz="1800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«кочку», </a:t>
            </a:r>
            <a:r>
              <a:rPr lang="ru-RU" sz="18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а взрослый </a:t>
            </a:r>
            <a:r>
              <a:rPr lang="ru-RU" sz="1800" spc="1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догоняет, затем </a:t>
            </a:r>
            <a:r>
              <a:rPr lang="ru-RU" sz="1800" spc="15" dirty="0">
                <a:latin typeface="Times New Roman" pitchFamily="18" charset="0"/>
                <a:ea typeface="Times New Roman"/>
                <a:cs typeface="Times New Roman" pitchFamily="18" charset="0"/>
              </a:rPr>
              <a:t>можно поменяться)</a:t>
            </a:r>
            <a:endParaRPr lang="ru-RU" sz="1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Материал </a:t>
            </a:r>
            <a:r>
              <a:rPr lang="ru-RU" sz="1600" dirty="0" smtClean="0">
                <a:latin typeface="Times New Roman" pitchFamily="18" charset="0"/>
                <a:ea typeface="Calibri"/>
                <a:cs typeface="Times New Roman" pitchFamily="18" charset="0"/>
              </a:rPr>
              <a:t>подготовила </a:t>
            </a:r>
            <a:r>
              <a:rPr lang="ru-RU" sz="1600" dirty="0">
                <a:latin typeface="Times New Roman" pitchFamily="18" charset="0"/>
                <a:ea typeface="Calibri"/>
                <a:cs typeface="Times New Roman" pitchFamily="18" charset="0"/>
              </a:rPr>
              <a:t>инструктор по физической культуре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1600" dirty="0" err="1">
                <a:latin typeface="Times New Roman"/>
                <a:ea typeface="Calibri"/>
                <a:cs typeface="Times New Roman"/>
              </a:rPr>
              <a:t>Ладыгина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Любовь Николаевна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0"/>
              </a:spcBef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6244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187</TotalTime>
  <Words>153</Words>
  <Application>Microsoft Office PowerPoint</Application>
  <PresentationFormat>Экран 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Изящная</vt:lpstr>
      <vt:lpstr>Знаете ли Вы,  как организовать  двигательную  активность детей  4-5 лет?</vt:lpstr>
      <vt:lpstr>Основные задачи:</vt:lpstr>
      <vt:lpstr> 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Знаете ли Вы, как организовать двигательную активность 3-4 лет?</dc:title>
  <dc:creator>User</dc:creator>
  <cp:lastModifiedBy>User</cp:lastModifiedBy>
  <cp:revision>22</cp:revision>
  <dcterms:created xsi:type="dcterms:W3CDTF">2024-10-03T10:50:25Z</dcterms:created>
  <dcterms:modified xsi:type="dcterms:W3CDTF">2024-11-11T08:42:36Z</dcterms:modified>
</cp:coreProperties>
</file>